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agnolia Script" charset="1" panose="02000503070000020003"/>
      <p:regular r:id="rId19"/>
    </p:embeddedFont>
    <p:embeddedFont>
      <p:font typeface="Poppins" charset="1" panose="00000500000000000000"/>
      <p:regular r:id="rId20"/>
    </p:embeddedFont>
    <p:embeddedFont>
      <p:font typeface="Poppins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Many students and recent graduates struggle to effectively showcase their skills to recruiters due to:</a:t>
            </a:r>
          </a:p>
          <a:p>
            <a:r>
              <a:rPr lang="en-US"/>
              <a:t>- Traditional resumes not highlighting creativity and project achievements.</a:t>
            </a:r>
          </a:p>
          <a:p>
            <a:r>
              <a:rPr lang="en-US"/>
              <a:t>- Limited online presence reducing visibility and opportunities.</a:t>
            </a:r>
          </a:p>
          <a:p>
            <a:r>
              <a:rPr lang="en-US"/>
              <a:t>- Difficulty in presenting projects professionally and in an organized manner.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512" y="2532849"/>
            <a:ext cx="4691593" cy="46915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45000"/>
                  </a:srgbClr>
                </a:gs>
              </a:gsLst>
              <a:lin ang="5400000"/>
            </a:gradFill>
            <a:ln cap="sq">
              <a:noFill/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146133" y="2305342"/>
            <a:ext cx="5146606" cy="5146606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17" t="-3282" r="201" b="-12149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83846" y="5775984"/>
            <a:ext cx="2723341" cy="27233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7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07036" y="361494"/>
            <a:ext cx="2504529" cy="25045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71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09072" y="361494"/>
            <a:ext cx="3149547" cy="31495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31861" y="7932675"/>
            <a:ext cx="825816" cy="82581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19512" y="3972721"/>
            <a:ext cx="14212349" cy="281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Student Name: Sugapriyan P G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Register no and naan mudhalvaan id:2422k1904/asbru062422k1904</a:t>
            </a:r>
          </a:p>
          <a:p>
            <a:pPr algn="just">
              <a:lnSpc>
                <a:spcPts val="4533"/>
              </a:lnSpc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Department:BSC.Computer Science</a:t>
            </a:r>
          </a:p>
          <a:p>
            <a:pPr algn="l">
              <a:lnSpc>
                <a:spcPts val="4533"/>
              </a:lnSpc>
              <a:spcBef>
                <a:spcPct val="0"/>
              </a:spcBef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Collage/University : chikkanna Government Arts Collage /Bharathiar University.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719436" y="8258681"/>
            <a:ext cx="1073598" cy="999619"/>
            <a:chOff x="0" y="0"/>
            <a:chExt cx="517828" cy="4821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7828" cy="482146"/>
            </a:xfrm>
            <a:custGeom>
              <a:avLst/>
              <a:gdLst/>
              <a:ahLst/>
              <a:cxnLst/>
              <a:rect r="r" b="b" t="t" l="l"/>
              <a:pathLst>
                <a:path h="482146" w="517828">
                  <a:moveTo>
                    <a:pt x="258914" y="0"/>
                  </a:moveTo>
                  <a:lnTo>
                    <a:pt x="341300" y="164364"/>
                  </a:lnTo>
                  <a:lnTo>
                    <a:pt x="517828" y="241073"/>
                  </a:lnTo>
                  <a:lnTo>
                    <a:pt x="341300" y="317782"/>
                  </a:lnTo>
                  <a:lnTo>
                    <a:pt x="258914" y="482146"/>
                  </a:lnTo>
                  <a:lnTo>
                    <a:pt x="176529" y="317782"/>
                  </a:lnTo>
                  <a:lnTo>
                    <a:pt x="0" y="241073"/>
                  </a:lnTo>
                  <a:lnTo>
                    <a:pt x="176529" y="164364"/>
                  </a:lnTo>
                  <a:lnTo>
                    <a:pt x="25891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21366" y="84428"/>
              <a:ext cx="275096" cy="284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90262" y="1669249"/>
            <a:ext cx="1196885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Digital Portfolio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22873" y="9746578"/>
            <a:ext cx="1479128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2917" y="1710815"/>
            <a:ext cx="19526368" cy="2240807"/>
            <a:chOff x="0" y="0"/>
            <a:chExt cx="5142747" cy="590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142747" cy="6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218" y="9166597"/>
            <a:ext cx="19526368" cy="2240807"/>
            <a:chOff x="0" y="0"/>
            <a:chExt cx="5142747" cy="590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142747" cy="6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50032" y="-529992"/>
            <a:ext cx="19526368" cy="2240807"/>
            <a:chOff x="0" y="0"/>
            <a:chExt cx="5142747" cy="590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142747" cy="6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681" y="3005603"/>
            <a:ext cx="1892038" cy="18920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6884" y="1602112"/>
            <a:ext cx="8108945" cy="8684888"/>
          </a:xfrm>
          <a:custGeom>
            <a:avLst/>
            <a:gdLst/>
            <a:ahLst/>
            <a:cxnLst/>
            <a:rect r="r" b="b" t="t" l="l"/>
            <a:pathLst>
              <a:path h="8684888" w="8108945">
                <a:moveTo>
                  <a:pt x="0" y="0"/>
                </a:moveTo>
                <a:lnTo>
                  <a:pt x="8108945" y="0"/>
                </a:lnTo>
                <a:lnTo>
                  <a:pt x="8108945" y="8684888"/>
                </a:lnTo>
                <a:lnTo>
                  <a:pt x="0" y="868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07" r="0" b="-230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135218" y="163456"/>
            <a:ext cx="13871047" cy="266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</a:pPr>
            <a:r>
              <a:rPr lang="en-US" sz="74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AND SCREENSHOTS   </a:t>
            </a:r>
          </a:p>
          <a:p>
            <a:pPr algn="ctr">
              <a:lnSpc>
                <a:spcPts val="104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7691" y="1028700"/>
            <a:ext cx="15158153" cy="9101545"/>
          </a:xfrm>
          <a:custGeom>
            <a:avLst/>
            <a:gdLst/>
            <a:ahLst/>
            <a:cxnLst/>
            <a:rect r="r" b="b" t="t" l="l"/>
            <a:pathLst>
              <a:path h="9101545" w="15158153">
                <a:moveTo>
                  <a:pt x="0" y="0"/>
                </a:moveTo>
                <a:lnTo>
                  <a:pt x="15158153" y="0"/>
                </a:lnTo>
                <a:lnTo>
                  <a:pt x="15158153" y="9101545"/>
                </a:lnTo>
                <a:lnTo>
                  <a:pt x="0" y="91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1556" t="-676" r="-15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890691"/>
            <a:ext cx="4239554" cy="42395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50763" y="7070486"/>
            <a:ext cx="1616092" cy="1540338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0000"/>
                  </a:srgbClr>
                </a:gs>
                <a:gs pos="100000">
                  <a:srgbClr val="3533CD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66855" y="7840655"/>
            <a:ext cx="1159216" cy="1104878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15562" y="8393094"/>
            <a:ext cx="907757" cy="865206"/>
            <a:chOff x="0" y="0"/>
            <a:chExt cx="812800" cy="774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233" y="8010468"/>
            <a:ext cx="981052" cy="935065"/>
            <a:chOff x="0" y="0"/>
            <a:chExt cx="812800" cy="774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0" y="252032"/>
            <a:ext cx="6130082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  <a:spcBef>
                <a:spcPct val="0"/>
              </a:spcBef>
            </a:pPr>
            <a:r>
              <a:rPr lang="en-US" sz="74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1642" y="2567206"/>
            <a:ext cx="17564715" cy="3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Built a pr</a:t>
            </a: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ofessional,responsive,and user - friendly portfolio.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Helps in career growth by showcasing skills and projects effectively.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Easy for recruiters and mentors to evaluate abilities.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Future scope: Add backend integration (blogs,CMS,or dynamic project uploads).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3978"/>
            <a:ext cx="6767289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04460"/>
            <a:ext cx="16230600" cy="61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https://github.com/sugapriyan87317-cyber/Sugapriyan-TNSTC-FWD-DP.git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0682" y="1850862"/>
            <a:ext cx="8307391" cy="6864157"/>
          </a:xfrm>
          <a:custGeom>
            <a:avLst/>
            <a:gdLst/>
            <a:ahLst/>
            <a:cxnLst/>
            <a:rect r="r" b="b" t="t" l="l"/>
            <a:pathLst>
              <a:path h="6864157" w="8307391">
                <a:moveTo>
                  <a:pt x="0" y="0"/>
                </a:moveTo>
                <a:lnTo>
                  <a:pt x="8307390" y="0"/>
                </a:lnTo>
                <a:lnTo>
                  <a:pt x="8307390" y="6864157"/>
                </a:lnTo>
                <a:lnTo>
                  <a:pt x="0" y="686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58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37067" y="3608432"/>
            <a:ext cx="3070135" cy="30701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656086" y="9740646"/>
            <a:ext cx="1574229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44297" y="272274"/>
            <a:ext cx="6800318" cy="123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1"/>
              </a:lnSpc>
              <a:spcBef>
                <a:spcPct val="0"/>
              </a:spcBef>
            </a:pPr>
            <a:r>
              <a:rPr lang="en-US" sz="67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TITLE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55861" y="4327883"/>
            <a:ext cx="11776277" cy="146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Portfolio website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27414" cy="1843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709979"/>
            <a:ext cx="9144000" cy="2142264"/>
            <a:chOff x="0" y="0"/>
            <a:chExt cx="2408296" cy="564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564218"/>
            </a:xfrm>
            <a:custGeom>
              <a:avLst/>
              <a:gdLst/>
              <a:ahLst/>
              <a:cxnLst/>
              <a:rect r="r" b="b" t="t" l="l"/>
              <a:pathLst>
                <a:path h="564218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564218"/>
                  </a:lnTo>
                  <a:lnTo>
                    <a:pt x="0" y="564218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408296" cy="592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58233" y="2306583"/>
            <a:ext cx="1892038" cy="18920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830949"/>
            <a:ext cx="2155070" cy="21550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60248" y="8446187"/>
            <a:ext cx="986009" cy="812113"/>
          </a:xfrm>
          <a:custGeom>
            <a:avLst/>
            <a:gdLst/>
            <a:ahLst/>
            <a:cxnLst/>
            <a:rect r="r" b="b" t="t" l="l"/>
            <a:pathLst>
              <a:path h="812113" w="986009">
                <a:moveTo>
                  <a:pt x="0" y="0"/>
                </a:moveTo>
                <a:lnTo>
                  <a:pt x="986008" y="0"/>
                </a:lnTo>
                <a:lnTo>
                  <a:pt x="986008" y="812113"/>
                </a:lnTo>
                <a:lnTo>
                  <a:pt x="0" y="812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939549" y="2212922"/>
            <a:ext cx="1256320" cy="12563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486812" y="3962964"/>
            <a:ext cx="4542844" cy="4889280"/>
          </a:xfrm>
          <a:custGeom>
            <a:avLst/>
            <a:gdLst/>
            <a:ahLst/>
            <a:cxnLst/>
            <a:rect r="r" b="b" t="t" l="l"/>
            <a:pathLst>
              <a:path h="4889280" w="4542844">
                <a:moveTo>
                  <a:pt x="0" y="0"/>
                </a:moveTo>
                <a:lnTo>
                  <a:pt x="4542843" y="0"/>
                </a:lnTo>
                <a:lnTo>
                  <a:pt x="4542843" y="4889280"/>
                </a:lnTo>
                <a:lnTo>
                  <a:pt x="0" y="488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991" t="-73193" r="-173211" b="-13217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252032"/>
            <a:ext cx="3841031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8"/>
              </a:lnSpc>
              <a:spcBef>
                <a:spcPct val="0"/>
              </a:spcBef>
            </a:pPr>
            <a:r>
              <a:rPr lang="en-US" sz="74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935636" y="9657345"/>
            <a:ext cx="1573783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2006" y="2136722"/>
            <a:ext cx="7464484" cy="671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42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1.</a:t>
            </a: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Problem Statement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2.Project Overview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3.End Users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4.Tools and Technologies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5.Portfolio Design And Layout 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6.Features And Functionality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7.Results and Screenshots 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8 Conclusion</a:t>
            </a:r>
          </a:p>
          <a:p>
            <a:pPr algn="l">
              <a:lnSpc>
                <a:spcPts val="5982"/>
              </a:lnSpc>
              <a:spcBef>
                <a:spcPct val="0"/>
              </a:spcBef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9.Github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58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52109" y="-601893"/>
            <a:ext cx="4488263" cy="4488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6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2502" y="3741914"/>
            <a:ext cx="17202996" cy="389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Many students and freshers struggle to showcase their skills to recruiters.</a:t>
            </a:r>
          </a:p>
          <a:p>
            <a:pPr algn="ctr">
              <a:lnSpc>
                <a:spcPts val="6179"/>
              </a:lnSpc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traditional resumes do not effectively highlight products and creativity.</a:t>
            </a:r>
          </a:p>
          <a:p>
            <a:pPr algn="ctr">
              <a:lnSpc>
                <a:spcPts val="6179"/>
              </a:lnSpc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Lack of  online presence reduces visibility and opportunities. </a:t>
            </a:r>
          </a:p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Difficulty in presenting projects in a professional, structured format.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87592" y="3970641"/>
            <a:ext cx="351509" cy="35150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27158" y="1028700"/>
            <a:ext cx="12833684" cy="8229600"/>
          </a:xfrm>
          <a:custGeom>
            <a:avLst/>
            <a:gdLst/>
            <a:ahLst/>
            <a:cxnLst/>
            <a:rect r="r" b="b" t="t" l="l"/>
            <a:pathLst>
              <a:path h="8229600" w="12833684">
                <a:moveTo>
                  <a:pt x="0" y="0"/>
                </a:moveTo>
                <a:lnTo>
                  <a:pt x="12833684" y="0"/>
                </a:lnTo>
                <a:lnTo>
                  <a:pt x="12833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7885" y="5453336"/>
            <a:ext cx="325665" cy="417210"/>
            <a:chOff x="0" y="0"/>
            <a:chExt cx="610997" cy="7827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0997" cy="782750"/>
            </a:xfrm>
            <a:custGeom>
              <a:avLst/>
              <a:gdLst/>
              <a:ahLst/>
              <a:cxnLst/>
              <a:rect r="r" b="b" t="t" l="l"/>
              <a:pathLst>
                <a:path h="782750" w="610997">
                  <a:moveTo>
                    <a:pt x="305499" y="0"/>
                  </a:moveTo>
                  <a:lnTo>
                    <a:pt x="335136" y="32115"/>
                  </a:lnTo>
                  <a:lnTo>
                    <a:pt x="369365" y="8552"/>
                  </a:lnTo>
                  <a:lnTo>
                    <a:pt x="393114" y="47816"/>
                  </a:lnTo>
                  <a:lnTo>
                    <a:pt x="430441" y="33836"/>
                  </a:lnTo>
                  <a:lnTo>
                    <a:pt x="447262" y="78533"/>
                  </a:lnTo>
                  <a:lnTo>
                    <a:pt x="486055" y="74746"/>
                  </a:lnTo>
                  <a:lnTo>
                    <a:pt x="495216" y="122922"/>
                  </a:lnTo>
                  <a:lnTo>
                    <a:pt x="533779" y="129494"/>
                  </a:lnTo>
                  <a:lnTo>
                    <a:pt x="534877" y="179044"/>
                  </a:lnTo>
                  <a:lnTo>
                    <a:pt x="571526" y="195687"/>
                  </a:lnTo>
                  <a:lnTo>
                    <a:pt x="564515" y="244445"/>
                  </a:lnTo>
                  <a:lnTo>
                    <a:pt x="597645" y="270434"/>
                  </a:lnTo>
                  <a:lnTo>
                    <a:pt x="582831" y="316269"/>
                  </a:lnTo>
                  <a:lnTo>
                    <a:pt x="610997" y="350465"/>
                  </a:lnTo>
                  <a:lnTo>
                    <a:pt x="589027" y="391375"/>
                  </a:lnTo>
                  <a:lnTo>
                    <a:pt x="610997" y="432285"/>
                  </a:lnTo>
                  <a:lnTo>
                    <a:pt x="582831" y="466481"/>
                  </a:lnTo>
                  <a:lnTo>
                    <a:pt x="597645" y="512316"/>
                  </a:lnTo>
                  <a:lnTo>
                    <a:pt x="564515" y="538304"/>
                  </a:lnTo>
                  <a:lnTo>
                    <a:pt x="571526" y="587062"/>
                  </a:lnTo>
                  <a:lnTo>
                    <a:pt x="534877" y="603706"/>
                  </a:lnTo>
                  <a:lnTo>
                    <a:pt x="533779" y="653256"/>
                  </a:lnTo>
                  <a:lnTo>
                    <a:pt x="495216" y="659827"/>
                  </a:lnTo>
                  <a:lnTo>
                    <a:pt x="486055" y="708003"/>
                  </a:lnTo>
                  <a:lnTo>
                    <a:pt x="447262" y="704217"/>
                  </a:lnTo>
                  <a:lnTo>
                    <a:pt x="430441" y="748914"/>
                  </a:lnTo>
                  <a:lnTo>
                    <a:pt x="393114" y="734933"/>
                  </a:lnTo>
                  <a:lnTo>
                    <a:pt x="369365" y="774197"/>
                  </a:lnTo>
                  <a:lnTo>
                    <a:pt x="335136" y="750635"/>
                  </a:lnTo>
                  <a:lnTo>
                    <a:pt x="305499" y="782750"/>
                  </a:lnTo>
                  <a:lnTo>
                    <a:pt x="275861" y="750635"/>
                  </a:lnTo>
                  <a:lnTo>
                    <a:pt x="241632" y="774197"/>
                  </a:lnTo>
                  <a:lnTo>
                    <a:pt x="217883" y="734933"/>
                  </a:lnTo>
                  <a:lnTo>
                    <a:pt x="180556" y="748914"/>
                  </a:lnTo>
                  <a:lnTo>
                    <a:pt x="163735" y="704217"/>
                  </a:lnTo>
                  <a:lnTo>
                    <a:pt x="124942" y="708003"/>
                  </a:lnTo>
                  <a:lnTo>
                    <a:pt x="115781" y="659827"/>
                  </a:lnTo>
                  <a:lnTo>
                    <a:pt x="77218" y="653256"/>
                  </a:lnTo>
                  <a:lnTo>
                    <a:pt x="76119" y="603706"/>
                  </a:lnTo>
                  <a:lnTo>
                    <a:pt x="39472" y="587062"/>
                  </a:lnTo>
                  <a:lnTo>
                    <a:pt x="46483" y="538304"/>
                  </a:lnTo>
                  <a:lnTo>
                    <a:pt x="13352" y="512316"/>
                  </a:lnTo>
                  <a:lnTo>
                    <a:pt x="28166" y="466481"/>
                  </a:lnTo>
                  <a:lnTo>
                    <a:pt x="0" y="432285"/>
                  </a:lnTo>
                  <a:lnTo>
                    <a:pt x="21970" y="391375"/>
                  </a:lnTo>
                  <a:lnTo>
                    <a:pt x="0" y="350465"/>
                  </a:lnTo>
                  <a:lnTo>
                    <a:pt x="28166" y="316269"/>
                  </a:lnTo>
                  <a:lnTo>
                    <a:pt x="13352" y="270434"/>
                  </a:lnTo>
                  <a:lnTo>
                    <a:pt x="46483" y="244445"/>
                  </a:lnTo>
                  <a:lnTo>
                    <a:pt x="39472" y="195687"/>
                  </a:lnTo>
                  <a:lnTo>
                    <a:pt x="76119" y="179044"/>
                  </a:lnTo>
                  <a:lnTo>
                    <a:pt x="77218" y="129494"/>
                  </a:lnTo>
                  <a:lnTo>
                    <a:pt x="115781" y="122922"/>
                  </a:lnTo>
                  <a:lnTo>
                    <a:pt x="124942" y="74746"/>
                  </a:lnTo>
                  <a:lnTo>
                    <a:pt x="163735" y="78533"/>
                  </a:lnTo>
                  <a:lnTo>
                    <a:pt x="180556" y="33836"/>
                  </a:lnTo>
                  <a:lnTo>
                    <a:pt x="217883" y="47816"/>
                  </a:lnTo>
                  <a:lnTo>
                    <a:pt x="241632" y="8552"/>
                  </a:lnTo>
                  <a:lnTo>
                    <a:pt x="275861" y="32115"/>
                  </a:lnTo>
                  <a:lnTo>
                    <a:pt x="3054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562" y="118191"/>
              <a:ext cx="381873" cy="517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7592" y="6313678"/>
            <a:ext cx="351509" cy="35150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3474" y="7122116"/>
            <a:ext cx="329028" cy="32902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0" y="-64609"/>
            <a:ext cx="9865816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  <a:spcBef>
                <a:spcPct val="0"/>
              </a:spcBef>
            </a:pPr>
            <a:r>
              <a:rPr lang="en-US" sz="74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STATEMENT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77645" y="9755708"/>
            <a:ext cx="1437190" cy="50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1406" y="1460924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213525" cy="169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3958" y="3992808"/>
            <a:ext cx="1256320" cy="12563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24578" y="990165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02279" y="-313682"/>
            <a:ext cx="3185721" cy="318572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39238" y="4972367"/>
            <a:ext cx="952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2972" y="3470415"/>
            <a:ext cx="18122057" cy="346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 personal portfolio website that highlights skills,projects,education, ancontact details.</a:t>
            </a:r>
          </a:p>
          <a:p>
            <a:pPr algn="ctr">
              <a:lnSpc>
                <a:spcPts val="5549"/>
              </a:lnSpc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Designed with a modern,responsive and user friendly interface.</a:t>
            </a:r>
          </a:p>
          <a:p>
            <a:pPr algn="ctr">
              <a:lnSpc>
                <a:spcPts val="5549"/>
              </a:lnSpc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provides a centralised platform to share work with recruits,peers,and mentors.</a:t>
            </a:r>
          </a:p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97921" y="3618258"/>
            <a:ext cx="392971" cy="374550"/>
            <a:chOff x="0" y="0"/>
            <a:chExt cx="812800" cy="7747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3958" y="5000942"/>
            <a:ext cx="425533" cy="405586"/>
            <a:chOff x="0" y="0"/>
            <a:chExt cx="812800" cy="774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0" y="5820378"/>
            <a:ext cx="394407" cy="375919"/>
            <a:chOff x="0" y="0"/>
            <a:chExt cx="812800" cy="7747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762" y="-100965"/>
            <a:ext cx="18288000" cy="10488930"/>
          </a:xfrm>
          <a:custGeom>
            <a:avLst/>
            <a:gdLst/>
            <a:ahLst/>
            <a:cxnLst/>
            <a:rect r="r" b="b" t="t" l="l"/>
            <a:pathLst>
              <a:path h="10488930" w="18288000">
                <a:moveTo>
                  <a:pt x="0" y="0"/>
                </a:moveTo>
                <a:lnTo>
                  <a:pt x="18288000" y="0"/>
                </a:lnTo>
                <a:lnTo>
                  <a:pt x="18288000" y="10488930"/>
                </a:lnTo>
                <a:lnTo>
                  <a:pt x="0" y="1048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62" r="0" b="-962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0" y="-55846"/>
            <a:ext cx="9061028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  <a:spcBef>
                <a:spcPct val="0"/>
              </a:spcBef>
            </a:pPr>
            <a:r>
              <a:rPr lang="en-US" sz="74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89577" y="9691455"/>
            <a:ext cx="1611125" cy="59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4452" y="0"/>
            <a:ext cx="2876839" cy="28768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600940"/>
            <a:ext cx="3018019" cy="2558977"/>
            <a:chOff x="0" y="0"/>
            <a:chExt cx="794869" cy="6739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4869" cy="673969"/>
            </a:xfrm>
            <a:custGeom>
              <a:avLst/>
              <a:gdLst/>
              <a:ahLst/>
              <a:cxnLst/>
              <a:rect r="r" b="b" t="t" l="l"/>
              <a:pathLst>
                <a:path h="673969" w="794869">
                  <a:moveTo>
                    <a:pt x="0" y="0"/>
                  </a:moveTo>
                  <a:lnTo>
                    <a:pt x="794869" y="0"/>
                  </a:lnTo>
                  <a:lnTo>
                    <a:pt x="794869" y="673969"/>
                  </a:lnTo>
                  <a:lnTo>
                    <a:pt x="0" y="67396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43000"/>
                  </a:srgbClr>
                </a:gs>
                <a:gs pos="100000">
                  <a:srgbClr val="3533CD">
                    <a:alpha val="43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94869" cy="702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58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213786" y="2192198"/>
            <a:ext cx="12915119" cy="7066102"/>
          </a:xfrm>
          <a:custGeom>
            <a:avLst/>
            <a:gdLst/>
            <a:ahLst/>
            <a:cxnLst/>
            <a:rect r="r" b="b" t="t" l="l"/>
            <a:pathLst>
              <a:path h="7066102" w="12915119">
                <a:moveTo>
                  <a:pt x="0" y="0"/>
                </a:moveTo>
                <a:lnTo>
                  <a:pt x="12915119" y="0"/>
                </a:lnTo>
                <a:lnTo>
                  <a:pt x="12915119" y="7066102"/>
                </a:lnTo>
                <a:lnTo>
                  <a:pt x="0" y="70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10106" r="-4114" b="-1406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52777"/>
            <a:ext cx="517683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 USERS?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964677" y="3951930"/>
            <a:ext cx="20217353" cy="329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7"/>
              </a:lnSpc>
            </a:pPr>
            <a:r>
              <a:rPr lang="en-US" sz="474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* Recruiters/Employers – to quickly evaluate skills and projects.</a:t>
            </a:r>
          </a:p>
          <a:p>
            <a:pPr algn="ctr">
              <a:lnSpc>
                <a:spcPts val="6647"/>
              </a:lnSpc>
            </a:pPr>
            <a:r>
              <a:rPr lang="en-US" sz="474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* peers &amp;collaborators – for networking and collaboration.</a:t>
            </a:r>
          </a:p>
          <a:p>
            <a:pPr algn="ctr">
              <a:lnSpc>
                <a:spcPts val="6647"/>
              </a:lnSpc>
            </a:pPr>
            <a:r>
              <a:rPr lang="en-US" sz="474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* Academic mentors – to assess student Achievements and growth. </a:t>
            </a:r>
          </a:p>
          <a:p>
            <a:pPr algn="ctr">
              <a:lnSpc>
                <a:spcPts val="664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823987" y="9686455"/>
            <a:ext cx="1739220" cy="60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55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Page;06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10183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27414" cy="126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7086" y="2216760"/>
            <a:ext cx="15377227" cy="495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Frontend:HTML5,CSS3,javascript</a:t>
            </a:r>
          </a:p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IDE:visual studio code</a:t>
            </a:r>
          </a:p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version control:Got &amp;GitHub</a:t>
            </a:r>
          </a:p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Design Tools:Figma/Canva(for layout, optional)</a:t>
            </a:r>
          </a:p>
          <a:p>
            <a:pPr algn="ctr">
              <a:lnSpc>
                <a:spcPts val="7929"/>
              </a:lnSpc>
              <a:spcBef>
                <a:spcPct val="0"/>
              </a:spcBef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Hosting(optional): Github Pages/Netlify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092232" y="1028700"/>
            <a:ext cx="12956908" cy="9258300"/>
          </a:xfrm>
          <a:custGeom>
            <a:avLst/>
            <a:gdLst/>
            <a:ahLst/>
            <a:cxnLst/>
            <a:rect r="r" b="b" t="t" l="l"/>
            <a:pathLst>
              <a:path h="9258300" w="12956908">
                <a:moveTo>
                  <a:pt x="0" y="0"/>
                </a:moveTo>
                <a:lnTo>
                  <a:pt x="12956908" y="0"/>
                </a:lnTo>
                <a:lnTo>
                  <a:pt x="1295690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-4922253" y="-136187"/>
            <a:ext cx="22181553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8"/>
              </a:lnSpc>
              <a:spcBef>
                <a:spcPct val="0"/>
              </a:spcBef>
            </a:pPr>
            <a:r>
              <a:rPr lang="en-US" sz="747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TOOLS AND TECHNOLOGIES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10183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27414" cy="126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1327498"/>
            <a:ext cx="9777234" cy="8959502"/>
          </a:xfrm>
          <a:custGeom>
            <a:avLst/>
            <a:gdLst/>
            <a:ahLst/>
            <a:cxnLst/>
            <a:rect r="r" b="b" t="t" l="l"/>
            <a:pathLst>
              <a:path h="8959502" w="9777234">
                <a:moveTo>
                  <a:pt x="0" y="0"/>
                </a:moveTo>
                <a:lnTo>
                  <a:pt x="9777234" y="0"/>
                </a:lnTo>
                <a:lnTo>
                  <a:pt x="9777234" y="8959502"/>
                </a:lnTo>
                <a:lnTo>
                  <a:pt x="0" y="8959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177376"/>
            <a:ext cx="14613806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  <a:spcBef>
                <a:spcPct val="0"/>
              </a:spcBef>
            </a:pPr>
            <a:r>
              <a:rPr lang="en-US" sz="744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PORTFOLIO DESIGN AND LAYOUT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5950" y="2910921"/>
            <a:ext cx="16230600" cy="570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Home / Ab</a:t>
            </a: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out Me - introduction,photo,tagline.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Skills- Technical skills with tags or progress bars.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projects - showcase of completed projects with descriptions &amp;links.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contact - Email,phone,social media links.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Footer - Copyright + GitHub/Linkedin links 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8000"/>
                  </a:srgbClr>
                </a:gs>
                <a:gs pos="100000">
                  <a:srgbClr val="3533CD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106138"/>
            <a:ext cx="16902673" cy="8409080"/>
          </a:xfrm>
          <a:custGeom>
            <a:avLst/>
            <a:gdLst/>
            <a:ahLst/>
            <a:cxnLst/>
            <a:rect r="r" b="b" t="t" l="l"/>
            <a:pathLst>
              <a:path h="8409080" w="16902673">
                <a:moveTo>
                  <a:pt x="0" y="0"/>
                </a:moveTo>
                <a:lnTo>
                  <a:pt x="16902673" y="0"/>
                </a:lnTo>
                <a:lnTo>
                  <a:pt x="16902673" y="8409080"/>
                </a:lnTo>
                <a:lnTo>
                  <a:pt x="0" y="840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142576"/>
            <a:ext cx="13832458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  <a:spcBef>
                <a:spcPct val="0"/>
              </a:spcBef>
            </a:pPr>
            <a:r>
              <a:rPr lang="en-US" sz="74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AND FUNCTIONALITY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684" y="2707721"/>
            <a:ext cx="16426616" cy="511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resp</a:t>
            </a: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onsive design - works on desktop, tablet,and mobile.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interactive ui - clean cards,hover effects,icons.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contact options - mail and phone links ,social icons.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Project showcase - description + GitHub link for source code.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Easy navigation - clear sections with smooth layout.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DAGxRju1v4g</dc:identifier>
  <dcterms:modified xsi:type="dcterms:W3CDTF">2011-08-01T06:04:30Z</dcterms:modified>
  <cp:revision>1</cp:revision>
  <dc:title>Sugapriyan P G</dc:title>
</cp:coreProperties>
</file>